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Economica" panose="020B060402020202020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5B9"/>
    <a:srgbClr val="93200F"/>
    <a:srgbClr val="C2E57A"/>
    <a:srgbClr val="607D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60ABF2-7779-4A6F-82DA-2DBBEFD3CA30}" v="200" dt="2023-01-20T16:29:01.2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35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viewProps" Target="view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Peng" userId="8f3f5dfb-e5e3-4df7-9b99-217189e0c29a" providerId="ADAL" clId="{9B60ABF2-7779-4A6F-82DA-2DBBEFD3CA30}"/>
    <pc:docChg chg="undo redo custSel modSld">
      <pc:chgData name="Aaron Peng" userId="8f3f5dfb-e5e3-4df7-9b99-217189e0c29a" providerId="ADAL" clId="{9B60ABF2-7779-4A6F-82DA-2DBBEFD3CA30}" dt="2023-01-20T16:29:58.306" v="506" actId="1037"/>
      <pc:docMkLst>
        <pc:docMk/>
      </pc:docMkLst>
      <pc:sldChg chg="addSp delSp modSp mod modAnim">
        <pc:chgData name="Aaron Peng" userId="8f3f5dfb-e5e3-4df7-9b99-217189e0c29a" providerId="ADAL" clId="{9B60ABF2-7779-4A6F-82DA-2DBBEFD3CA30}" dt="2023-01-20T16:26:21.022" v="426" actId="478"/>
        <pc:sldMkLst>
          <pc:docMk/>
          <pc:sldMk cId="0" sldId="256"/>
        </pc:sldMkLst>
        <pc:spChg chg="add mod">
          <ac:chgData name="Aaron Peng" userId="8f3f5dfb-e5e3-4df7-9b99-217189e0c29a" providerId="ADAL" clId="{9B60ABF2-7779-4A6F-82DA-2DBBEFD3CA30}" dt="2023-01-20T16:04:24.311" v="196" actId="113"/>
          <ac:spMkLst>
            <pc:docMk/>
            <pc:sldMk cId="0" sldId="256"/>
            <ac:spMk id="3" creationId="{80E16E34-A558-A449-F6C3-78EDA63101F6}"/>
          </ac:spMkLst>
        </pc:spChg>
        <pc:spChg chg="add del">
          <ac:chgData name="Aaron Peng" userId="8f3f5dfb-e5e3-4df7-9b99-217189e0c29a" providerId="ADAL" clId="{9B60ABF2-7779-4A6F-82DA-2DBBEFD3CA30}" dt="2023-01-20T16:00:50.964" v="151" actId="478"/>
          <ac:spMkLst>
            <pc:docMk/>
            <pc:sldMk cId="0" sldId="256"/>
            <ac:spMk id="5" creationId="{BD0234C5-AB6F-2F39-D675-47B9AD0A51F9}"/>
          </ac:spMkLst>
        </pc:spChg>
        <pc:spChg chg="add del mod">
          <ac:chgData name="Aaron Peng" userId="8f3f5dfb-e5e3-4df7-9b99-217189e0c29a" providerId="ADAL" clId="{9B60ABF2-7779-4A6F-82DA-2DBBEFD3CA30}" dt="2023-01-20T16:01:03.865" v="158" actId="478"/>
          <ac:spMkLst>
            <pc:docMk/>
            <pc:sldMk cId="0" sldId="256"/>
            <ac:spMk id="7" creationId="{01E3511D-13BD-31C3-218B-4F87BB45C4EF}"/>
          </ac:spMkLst>
        </pc:spChg>
        <pc:spChg chg="add mod">
          <ac:chgData name="Aaron Peng" userId="8f3f5dfb-e5e3-4df7-9b99-217189e0c29a" providerId="ADAL" clId="{9B60ABF2-7779-4A6F-82DA-2DBBEFD3CA30}" dt="2023-01-20T16:04:17.160" v="194" actId="113"/>
          <ac:spMkLst>
            <pc:docMk/>
            <pc:sldMk cId="0" sldId="256"/>
            <ac:spMk id="12" creationId="{5F02E902-9F91-6B41-06D2-AAEB9DC89FE4}"/>
          </ac:spMkLst>
        </pc:spChg>
        <pc:spChg chg="add mod">
          <ac:chgData name="Aaron Peng" userId="8f3f5dfb-e5e3-4df7-9b99-217189e0c29a" providerId="ADAL" clId="{9B60ABF2-7779-4A6F-82DA-2DBBEFD3CA30}" dt="2023-01-20T16:04:20.579" v="195" actId="113"/>
          <ac:spMkLst>
            <pc:docMk/>
            <pc:sldMk cId="0" sldId="256"/>
            <ac:spMk id="14" creationId="{AAEBA2A6-0679-3C63-0C10-9E264456DD75}"/>
          </ac:spMkLst>
        </pc:spChg>
        <pc:spChg chg="add del mod">
          <ac:chgData name="Aaron Peng" userId="8f3f5dfb-e5e3-4df7-9b99-217189e0c29a" providerId="ADAL" clId="{9B60ABF2-7779-4A6F-82DA-2DBBEFD3CA30}" dt="2023-01-20T16:13:43.015" v="316" actId="164"/>
          <ac:spMkLst>
            <pc:docMk/>
            <pc:sldMk cId="0" sldId="256"/>
            <ac:spMk id="19" creationId="{17E8D875-579D-C7B2-F974-826A4F8F303E}"/>
          </ac:spMkLst>
        </pc:spChg>
        <pc:spChg chg="add del mod">
          <ac:chgData name="Aaron Peng" userId="8f3f5dfb-e5e3-4df7-9b99-217189e0c29a" providerId="ADAL" clId="{9B60ABF2-7779-4A6F-82DA-2DBBEFD3CA30}" dt="2023-01-20T16:13:43.015" v="316" actId="164"/>
          <ac:spMkLst>
            <pc:docMk/>
            <pc:sldMk cId="0" sldId="256"/>
            <ac:spMk id="20" creationId="{7B0FCEFD-9296-ABB0-487A-C63C9D62D087}"/>
          </ac:spMkLst>
        </pc:spChg>
        <pc:spChg chg="add del mod">
          <ac:chgData name="Aaron Peng" userId="8f3f5dfb-e5e3-4df7-9b99-217189e0c29a" providerId="ADAL" clId="{9B60ABF2-7779-4A6F-82DA-2DBBEFD3CA30}" dt="2023-01-20T16:13:43.015" v="316" actId="164"/>
          <ac:spMkLst>
            <pc:docMk/>
            <pc:sldMk cId="0" sldId="256"/>
            <ac:spMk id="21" creationId="{8F0C8B37-6B77-94E2-7D42-AE95EF8FB625}"/>
          </ac:spMkLst>
        </pc:spChg>
        <pc:spChg chg="del mod">
          <ac:chgData name="Aaron Peng" userId="8f3f5dfb-e5e3-4df7-9b99-217189e0c29a" providerId="ADAL" clId="{9B60ABF2-7779-4A6F-82DA-2DBBEFD3CA30}" dt="2023-01-20T16:26:21.022" v="426" actId="478"/>
          <ac:spMkLst>
            <pc:docMk/>
            <pc:sldMk cId="0" sldId="256"/>
            <ac:spMk id="24" creationId="{6E609276-BDE6-109E-8DF3-C4C479CF2D97}"/>
          </ac:spMkLst>
        </pc:spChg>
        <pc:spChg chg="del mod topLvl">
          <ac:chgData name="Aaron Peng" userId="8f3f5dfb-e5e3-4df7-9b99-217189e0c29a" providerId="ADAL" clId="{9B60ABF2-7779-4A6F-82DA-2DBBEFD3CA30}" dt="2023-01-20T16:26:21.022" v="426" actId="478"/>
          <ac:spMkLst>
            <pc:docMk/>
            <pc:sldMk cId="0" sldId="256"/>
            <ac:spMk id="25" creationId="{9A1D6D03-C540-35A5-27BC-6E940795CA33}"/>
          </ac:spMkLst>
        </pc:spChg>
        <pc:spChg chg="del mod topLvl">
          <ac:chgData name="Aaron Peng" userId="8f3f5dfb-e5e3-4df7-9b99-217189e0c29a" providerId="ADAL" clId="{9B60ABF2-7779-4A6F-82DA-2DBBEFD3CA30}" dt="2023-01-20T16:26:21.022" v="426" actId="478"/>
          <ac:spMkLst>
            <pc:docMk/>
            <pc:sldMk cId="0" sldId="256"/>
            <ac:spMk id="26" creationId="{5EE5C57A-324F-B4F3-C22B-9D98F1237CB9}"/>
          </ac:spMkLst>
        </pc:spChg>
        <pc:spChg chg="add del mod">
          <ac:chgData name="Aaron Peng" userId="8f3f5dfb-e5e3-4df7-9b99-217189e0c29a" providerId="ADAL" clId="{9B60ABF2-7779-4A6F-82DA-2DBBEFD3CA30}" dt="2023-01-20T16:26:19.557" v="425"/>
          <ac:spMkLst>
            <pc:docMk/>
            <pc:sldMk cId="0" sldId="256"/>
            <ac:spMk id="27" creationId="{774595D6-21E9-4763-98C4-5421599CF892}"/>
          </ac:spMkLst>
        </pc:spChg>
        <pc:spChg chg="add del mod">
          <ac:chgData name="Aaron Peng" userId="8f3f5dfb-e5e3-4df7-9b99-217189e0c29a" providerId="ADAL" clId="{9B60ABF2-7779-4A6F-82DA-2DBBEFD3CA30}" dt="2023-01-20T16:26:19.557" v="425"/>
          <ac:spMkLst>
            <pc:docMk/>
            <pc:sldMk cId="0" sldId="256"/>
            <ac:spMk id="28" creationId="{9B863075-EFF1-AF95-0554-CBE304543C79}"/>
          </ac:spMkLst>
        </pc:spChg>
        <pc:spChg chg="add del mod">
          <ac:chgData name="Aaron Peng" userId="8f3f5dfb-e5e3-4df7-9b99-217189e0c29a" providerId="ADAL" clId="{9B60ABF2-7779-4A6F-82DA-2DBBEFD3CA30}" dt="2023-01-20T16:26:19.557" v="425"/>
          <ac:spMkLst>
            <pc:docMk/>
            <pc:sldMk cId="0" sldId="256"/>
            <ac:spMk id="29" creationId="{6E857729-154B-E3C8-5288-03463BF99298}"/>
          </ac:spMkLst>
        </pc:spChg>
        <pc:spChg chg="mod">
          <ac:chgData name="Aaron Peng" userId="8f3f5dfb-e5e3-4df7-9b99-217189e0c29a" providerId="ADAL" clId="{9B60ABF2-7779-4A6F-82DA-2DBBEFD3CA30}" dt="2023-01-20T16:13:20.700" v="306" actId="1076"/>
          <ac:spMkLst>
            <pc:docMk/>
            <pc:sldMk cId="0" sldId="256"/>
            <ac:spMk id="62" creationId="{00000000-0000-0000-0000-000000000000}"/>
          </ac:spMkLst>
        </pc:spChg>
        <pc:grpChg chg="add mod">
          <ac:chgData name="Aaron Peng" userId="8f3f5dfb-e5e3-4df7-9b99-217189e0c29a" providerId="ADAL" clId="{9B60ABF2-7779-4A6F-82DA-2DBBEFD3CA30}" dt="2023-01-20T16:11:20.352" v="274" actId="1076"/>
          <ac:grpSpMkLst>
            <pc:docMk/>
            <pc:sldMk cId="0" sldId="256"/>
            <ac:grpSpMk id="15" creationId="{17C3E93B-A2D0-341D-6D3D-6F384C2511A1}"/>
          </ac:grpSpMkLst>
        </pc:grpChg>
        <pc:grpChg chg="add mod">
          <ac:chgData name="Aaron Peng" userId="8f3f5dfb-e5e3-4df7-9b99-217189e0c29a" providerId="ADAL" clId="{9B60ABF2-7779-4A6F-82DA-2DBBEFD3CA30}" dt="2023-01-20T16:04:00.041" v="192" actId="164"/>
          <ac:grpSpMkLst>
            <pc:docMk/>
            <pc:sldMk cId="0" sldId="256"/>
            <ac:grpSpMk id="16" creationId="{76ACEC7F-996C-B69A-5680-A596FB98DCC7}"/>
          </ac:grpSpMkLst>
        </pc:grpChg>
        <pc:grpChg chg="add mod">
          <ac:chgData name="Aaron Peng" userId="8f3f5dfb-e5e3-4df7-9b99-217189e0c29a" providerId="ADAL" clId="{9B60ABF2-7779-4A6F-82DA-2DBBEFD3CA30}" dt="2023-01-20T16:04:02.048" v="193" actId="164"/>
          <ac:grpSpMkLst>
            <pc:docMk/>
            <pc:sldMk cId="0" sldId="256"/>
            <ac:grpSpMk id="17" creationId="{CAF650BF-D9E5-BBB9-BD53-06B5505987EF}"/>
          </ac:grpSpMkLst>
        </pc:grpChg>
        <pc:grpChg chg="add del mod">
          <ac:chgData name="Aaron Peng" userId="8f3f5dfb-e5e3-4df7-9b99-217189e0c29a" providerId="ADAL" clId="{9B60ABF2-7779-4A6F-82DA-2DBBEFD3CA30}" dt="2023-01-20T16:13:43.976" v="317" actId="21"/>
          <ac:grpSpMkLst>
            <pc:docMk/>
            <pc:sldMk cId="0" sldId="256"/>
            <ac:grpSpMk id="22" creationId="{866F618E-2F16-B6FC-FF85-835F16B90859}"/>
          </ac:grpSpMkLst>
        </pc:grpChg>
        <pc:grpChg chg="add del mod">
          <ac:chgData name="Aaron Peng" userId="8f3f5dfb-e5e3-4df7-9b99-217189e0c29a" providerId="ADAL" clId="{9B60ABF2-7779-4A6F-82DA-2DBBEFD3CA30}" dt="2023-01-20T16:26:21.022" v="426" actId="478"/>
          <ac:grpSpMkLst>
            <pc:docMk/>
            <pc:sldMk cId="0" sldId="256"/>
            <ac:grpSpMk id="23" creationId="{686F0120-3B2D-311F-FC86-B0BE6E8905B3}"/>
          </ac:grpSpMkLst>
        </pc:grpChg>
        <pc:grpChg chg="mod">
          <ac:chgData name="Aaron Peng" userId="8f3f5dfb-e5e3-4df7-9b99-217189e0c29a" providerId="ADAL" clId="{9B60ABF2-7779-4A6F-82DA-2DBBEFD3CA30}" dt="2023-01-20T16:04:41.761" v="198" actId="1076"/>
          <ac:grpSpMkLst>
            <pc:docMk/>
            <pc:sldMk cId="0" sldId="256"/>
            <ac:grpSpMk id="64" creationId="{00000000-0000-0000-0000-000000000000}"/>
          </ac:grpSpMkLst>
        </pc:grpChg>
        <pc:picChg chg="add mod">
          <ac:chgData name="Aaron Peng" userId="8f3f5dfb-e5e3-4df7-9b99-217189e0c29a" providerId="ADAL" clId="{9B60ABF2-7779-4A6F-82DA-2DBBEFD3CA30}" dt="2023-01-20T16:04:02.048" v="193" actId="164"/>
          <ac:picMkLst>
            <pc:docMk/>
            <pc:sldMk cId="0" sldId="256"/>
            <ac:picMk id="8" creationId="{53210AF4-27D2-BBCD-451C-482F8456E55C}"/>
          </ac:picMkLst>
        </pc:picChg>
        <pc:picChg chg="add mod">
          <ac:chgData name="Aaron Peng" userId="8f3f5dfb-e5e3-4df7-9b99-217189e0c29a" providerId="ADAL" clId="{9B60ABF2-7779-4A6F-82DA-2DBBEFD3CA30}" dt="2023-01-20T16:04:39.589" v="197" actId="1076"/>
          <ac:picMkLst>
            <pc:docMk/>
            <pc:sldMk cId="0" sldId="256"/>
            <ac:picMk id="9" creationId="{FF8359BB-5556-CD02-F54D-741897F483F4}"/>
          </ac:picMkLst>
        </pc:picChg>
        <pc:picChg chg="add mod">
          <ac:chgData name="Aaron Peng" userId="8f3f5dfb-e5e3-4df7-9b99-217189e0c29a" providerId="ADAL" clId="{9B60ABF2-7779-4A6F-82DA-2DBBEFD3CA30}" dt="2023-01-20T16:04:00.041" v="192" actId="164"/>
          <ac:picMkLst>
            <pc:docMk/>
            <pc:sldMk cId="0" sldId="256"/>
            <ac:picMk id="10" creationId="{06963AA5-4CD8-D91D-F34E-5AB642B3BE75}"/>
          </ac:picMkLst>
        </pc:picChg>
        <pc:picChg chg="add del mod">
          <ac:chgData name="Aaron Peng" userId="8f3f5dfb-e5e3-4df7-9b99-217189e0c29a" providerId="ADAL" clId="{9B60ABF2-7779-4A6F-82DA-2DBBEFD3CA30}" dt="2023-01-20T16:11:41.649" v="277" actId="478"/>
          <ac:picMkLst>
            <pc:docMk/>
            <pc:sldMk cId="0" sldId="256"/>
            <ac:picMk id="18" creationId="{2DFC17C2-0BC0-C3D6-C356-266FA59A012E}"/>
          </ac:picMkLst>
        </pc:picChg>
      </pc:sldChg>
      <pc:sldChg chg="addSp delSp modSp mod modAnim">
        <pc:chgData name="Aaron Peng" userId="8f3f5dfb-e5e3-4df7-9b99-217189e0c29a" providerId="ADAL" clId="{9B60ABF2-7779-4A6F-82DA-2DBBEFD3CA30}" dt="2023-01-20T16:29:58.306" v="506" actId="1037"/>
        <pc:sldMkLst>
          <pc:docMk/>
          <pc:sldMk cId="0" sldId="257"/>
        </pc:sldMkLst>
        <pc:spChg chg="add mod">
          <ac:chgData name="Aaron Peng" userId="8f3f5dfb-e5e3-4df7-9b99-217189e0c29a" providerId="ADAL" clId="{9B60ABF2-7779-4A6F-82DA-2DBBEFD3CA30}" dt="2023-01-20T16:08:40.755" v="250" actId="208"/>
          <ac:spMkLst>
            <pc:docMk/>
            <pc:sldMk cId="0" sldId="257"/>
            <ac:spMk id="5" creationId="{99B7AD87-0E93-74CC-10A2-B2045004D264}"/>
          </ac:spMkLst>
        </pc:spChg>
        <pc:spChg chg="add mod">
          <ac:chgData name="Aaron Peng" userId="8f3f5dfb-e5e3-4df7-9b99-217189e0c29a" providerId="ADAL" clId="{9B60ABF2-7779-4A6F-82DA-2DBBEFD3CA30}" dt="2023-01-20T16:08:40.755" v="250" actId="208"/>
          <ac:spMkLst>
            <pc:docMk/>
            <pc:sldMk cId="0" sldId="257"/>
            <ac:spMk id="6" creationId="{26E3AA5D-89E8-3ED4-D686-6A1FCE4ADB05}"/>
          </ac:spMkLst>
        </pc:spChg>
        <pc:spChg chg="add mod">
          <ac:chgData name="Aaron Peng" userId="8f3f5dfb-e5e3-4df7-9b99-217189e0c29a" providerId="ADAL" clId="{9B60ABF2-7779-4A6F-82DA-2DBBEFD3CA30}" dt="2023-01-20T16:06:26.906" v="227" actId="164"/>
          <ac:spMkLst>
            <pc:docMk/>
            <pc:sldMk cId="0" sldId="257"/>
            <ac:spMk id="9" creationId="{FE4BD756-004C-16F8-CA07-189267B8DECE}"/>
          </ac:spMkLst>
        </pc:spChg>
        <pc:spChg chg="add mod">
          <ac:chgData name="Aaron Peng" userId="8f3f5dfb-e5e3-4df7-9b99-217189e0c29a" providerId="ADAL" clId="{9B60ABF2-7779-4A6F-82DA-2DBBEFD3CA30}" dt="2023-01-20T16:13:16.193" v="303" actId="571"/>
          <ac:spMkLst>
            <pc:docMk/>
            <pc:sldMk cId="0" sldId="257"/>
            <ac:spMk id="15" creationId="{241067A1-8B37-D5E6-5365-781A375755CB}"/>
          </ac:spMkLst>
        </pc:spChg>
        <pc:spChg chg="mod">
          <ac:chgData name="Aaron Peng" userId="8f3f5dfb-e5e3-4df7-9b99-217189e0c29a" providerId="ADAL" clId="{9B60ABF2-7779-4A6F-82DA-2DBBEFD3CA30}" dt="2023-01-20T16:16:28.572" v="330" actId="207"/>
          <ac:spMkLst>
            <pc:docMk/>
            <pc:sldMk cId="0" sldId="257"/>
            <ac:spMk id="17" creationId="{C378087F-8FAA-3C27-7DBA-A084D9099E5F}"/>
          </ac:spMkLst>
        </pc:spChg>
        <pc:spChg chg="mod">
          <ac:chgData name="Aaron Peng" userId="8f3f5dfb-e5e3-4df7-9b99-217189e0c29a" providerId="ADAL" clId="{9B60ABF2-7779-4A6F-82DA-2DBBEFD3CA30}" dt="2023-01-20T16:16:13.467" v="328" actId="207"/>
          <ac:spMkLst>
            <pc:docMk/>
            <pc:sldMk cId="0" sldId="257"/>
            <ac:spMk id="18" creationId="{397C5DAA-F2C7-C290-1DA1-FBBF2E2858D5}"/>
          </ac:spMkLst>
        </pc:spChg>
        <pc:spChg chg="mod">
          <ac:chgData name="Aaron Peng" userId="8f3f5dfb-e5e3-4df7-9b99-217189e0c29a" providerId="ADAL" clId="{9B60ABF2-7779-4A6F-82DA-2DBBEFD3CA30}" dt="2023-01-20T16:16:20.348" v="329" actId="207"/>
          <ac:spMkLst>
            <pc:docMk/>
            <pc:sldMk cId="0" sldId="257"/>
            <ac:spMk id="19" creationId="{8814A554-9129-E373-3379-C9601EC34B8E}"/>
          </ac:spMkLst>
        </pc:spChg>
        <pc:spChg chg="mod">
          <ac:chgData name="Aaron Peng" userId="8f3f5dfb-e5e3-4df7-9b99-217189e0c29a" providerId="ADAL" clId="{9B60ABF2-7779-4A6F-82DA-2DBBEFD3CA30}" dt="2023-01-20T16:28:53.527" v="480" actId="20577"/>
          <ac:spMkLst>
            <pc:docMk/>
            <pc:sldMk cId="0" sldId="257"/>
            <ac:spMk id="71" creationId="{00000000-0000-0000-0000-000000000000}"/>
          </ac:spMkLst>
        </pc:spChg>
        <pc:spChg chg="del mod">
          <ac:chgData name="Aaron Peng" userId="8f3f5dfb-e5e3-4df7-9b99-217189e0c29a" providerId="ADAL" clId="{9B60ABF2-7779-4A6F-82DA-2DBBEFD3CA30}" dt="2023-01-20T16:06:34.140" v="229" actId="478"/>
          <ac:spMkLst>
            <pc:docMk/>
            <pc:sldMk cId="0" sldId="257"/>
            <ac:spMk id="72" creationId="{00000000-0000-0000-0000-000000000000}"/>
          </ac:spMkLst>
        </pc:spChg>
        <pc:spChg chg="mod topLvl">
          <ac:chgData name="Aaron Peng" userId="8f3f5dfb-e5e3-4df7-9b99-217189e0c29a" providerId="ADAL" clId="{9B60ABF2-7779-4A6F-82DA-2DBBEFD3CA30}" dt="2023-01-20T16:09:28.831" v="254" actId="164"/>
          <ac:spMkLst>
            <pc:docMk/>
            <pc:sldMk cId="0" sldId="257"/>
            <ac:spMk id="73" creationId="{00000000-0000-0000-0000-000000000000}"/>
          </ac:spMkLst>
        </pc:spChg>
        <pc:spChg chg="mod topLvl">
          <ac:chgData name="Aaron Peng" userId="8f3f5dfb-e5e3-4df7-9b99-217189e0c29a" providerId="ADAL" clId="{9B60ABF2-7779-4A6F-82DA-2DBBEFD3CA30}" dt="2023-01-20T16:09:21.728" v="252" actId="164"/>
          <ac:spMkLst>
            <pc:docMk/>
            <pc:sldMk cId="0" sldId="257"/>
            <ac:spMk id="74" creationId="{00000000-0000-0000-0000-000000000000}"/>
          </ac:spMkLst>
        </pc:spChg>
        <pc:spChg chg="mod topLvl">
          <ac:chgData name="Aaron Peng" userId="8f3f5dfb-e5e3-4df7-9b99-217189e0c29a" providerId="ADAL" clId="{9B60ABF2-7779-4A6F-82DA-2DBBEFD3CA30}" dt="2023-01-20T16:09:17.631" v="251" actId="165"/>
          <ac:spMkLst>
            <pc:docMk/>
            <pc:sldMk cId="0" sldId="257"/>
            <ac:spMk id="78" creationId="{00000000-0000-0000-0000-000000000000}"/>
          </ac:spMkLst>
        </pc:spChg>
        <pc:spChg chg="mod topLvl">
          <ac:chgData name="Aaron Peng" userId="8f3f5dfb-e5e3-4df7-9b99-217189e0c29a" providerId="ADAL" clId="{9B60ABF2-7779-4A6F-82DA-2DBBEFD3CA30}" dt="2023-01-20T16:09:25.865" v="253" actId="165"/>
          <ac:spMkLst>
            <pc:docMk/>
            <pc:sldMk cId="0" sldId="257"/>
            <ac:spMk id="79" creationId="{00000000-0000-0000-0000-000000000000}"/>
          </ac:spMkLst>
        </pc:spChg>
        <pc:spChg chg="mod">
          <ac:chgData name="Aaron Peng" userId="8f3f5dfb-e5e3-4df7-9b99-217189e0c29a" providerId="ADAL" clId="{9B60ABF2-7779-4A6F-82DA-2DBBEFD3CA30}" dt="2023-01-20T16:29:58.306" v="506" actId="1037"/>
          <ac:spMkLst>
            <pc:docMk/>
            <pc:sldMk cId="0" sldId="257"/>
            <ac:spMk id="81" creationId="{00000000-0000-0000-0000-000000000000}"/>
          </ac:spMkLst>
        </pc:spChg>
        <pc:grpChg chg="add mod">
          <ac:chgData name="Aaron Peng" userId="8f3f5dfb-e5e3-4df7-9b99-217189e0c29a" providerId="ADAL" clId="{9B60ABF2-7779-4A6F-82DA-2DBBEFD3CA30}" dt="2023-01-20T16:07:43.341" v="247" actId="1076"/>
          <ac:grpSpMkLst>
            <pc:docMk/>
            <pc:sldMk cId="0" sldId="257"/>
            <ac:grpSpMk id="4" creationId="{5E729B35-499B-59B8-91A2-9F282B3B6A66}"/>
          </ac:grpSpMkLst>
        </pc:grpChg>
        <pc:grpChg chg="add mod ord">
          <ac:chgData name="Aaron Peng" userId="8f3f5dfb-e5e3-4df7-9b99-217189e0c29a" providerId="ADAL" clId="{9B60ABF2-7779-4A6F-82DA-2DBBEFD3CA30}" dt="2023-01-20T16:08:05.477" v="249" actId="167"/>
          <ac:grpSpMkLst>
            <pc:docMk/>
            <pc:sldMk cId="0" sldId="257"/>
            <ac:grpSpMk id="7" creationId="{7417ED96-34D3-5015-4C19-ED345E76EBDA}"/>
          </ac:grpSpMkLst>
        </pc:grpChg>
        <pc:grpChg chg="add del mod">
          <ac:chgData name="Aaron Peng" userId="8f3f5dfb-e5e3-4df7-9b99-217189e0c29a" providerId="ADAL" clId="{9B60ABF2-7779-4A6F-82DA-2DBBEFD3CA30}" dt="2023-01-20T16:09:17.631" v="251" actId="165"/>
          <ac:grpSpMkLst>
            <pc:docMk/>
            <pc:sldMk cId="0" sldId="257"/>
            <ac:grpSpMk id="8" creationId="{B039F460-6FE4-C98E-1B45-FE3049B3C189}"/>
          </ac:grpSpMkLst>
        </pc:grpChg>
        <pc:grpChg chg="add mod">
          <ac:chgData name="Aaron Peng" userId="8f3f5dfb-e5e3-4df7-9b99-217189e0c29a" providerId="ADAL" clId="{9B60ABF2-7779-4A6F-82DA-2DBBEFD3CA30}" dt="2023-01-20T16:06:49.835" v="233" actId="1076"/>
          <ac:grpSpMkLst>
            <pc:docMk/>
            <pc:sldMk cId="0" sldId="257"/>
            <ac:grpSpMk id="11" creationId="{A3F7D76E-C15E-ECFD-2CB0-08BCB3D04D95}"/>
          </ac:grpSpMkLst>
        </pc:grpChg>
        <pc:grpChg chg="add del mod">
          <ac:chgData name="Aaron Peng" userId="8f3f5dfb-e5e3-4df7-9b99-217189e0c29a" providerId="ADAL" clId="{9B60ABF2-7779-4A6F-82DA-2DBBEFD3CA30}" dt="2023-01-20T16:09:25.865" v="253" actId="165"/>
          <ac:grpSpMkLst>
            <pc:docMk/>
            <pc:sldMk cId="0" sldId="257"/>
            <ac:grpSpMk id="12" creationId="{DCB569A4-AC4B-7E48-4D3B-E01B6FBDA5D0}"/>
          </ac:grpSpMkLst>
        </pc:grpChg>
        <pc:grpChg chg="add mod">
          <ac:chgData name="Aaron Peng" userId="8f3f5dfb-e5e3-4df7-9b99-217189e0c29a" providerId="ADAL" clId="{9B60ABF2-7779-4A6F-82DA-2DBBEFD3CA30}" dt="2023-01-20T16:09:21.728" v="252" actId="164"/>
          <ac:grpSpMkLst>
            <pc:docMk/>
            <pc:sldMk cId="0" sldId="257"/>
            <ac:grpSpMk id="13" creationId="{EC62977D-B67A-C7DA-64B1-69A2E6B1AE2A}"/>
          </ac:grpSpMkLst>
        </pc:grpChg>
        <pc:grpChg chg="add mod">
          <ac:chgData name="Aaron Peng" userId="8f3f5dfb-e5e3-4df7-9b99-217189e0c29a" providerId="ADAL" clId="{9B60ABF2-7779-4A6F-82DA-2DBBEFD3CA30}" dt="2023-01-20T16:09:32.793" v="255" actId="1076"/>
          <ac:grpSpMkLst>
            <pc:docMk/>
            <pc:sldMk cId="0" sldId="257"/>
            <ac:grpSpMk id="14" creationId="{A7DC28E8-BB77-962D-2208-1C6FF99EBB46}"/>
          </ac:grpSpMkLst>
        </pc:grpChg>
        <pc:grpChg chg="add mod">
          <ac:chgData name="Aaron Peng" userId="8f3f5dfb-e5e3-4df7-9b99-217189e0c29a" providerId="ADAL" clId="{9B60ABF2-7779-4A6F-82DA-2DBBEFD3CA30}" dt="2023-01-20T16:16:37.057" v="332" actId="1076"/>
          <ac:grpSpMkLst>
            <pc:docMk/>
            <pc:sldMk cId="0" sldId="257"/>
            <ac:grpSpMk id="16" creationId="{1F628C9D-1194-A0F2-9078-AC156D943222}"/>
          </ac:grpSpMkLst>
        </pc:grpChg>
        <pc:grpChg chg="mod">
          <ac:chgData name="Aaron Peng" userId="8f3f5dfb-e5e3-4df7-9b99-217189e0c29a" providerId="ADAL" clId="{9B60ABF2-7779-4A6F-82DA-2DBBEFD3CA30}" dt="2023-01-20T15:57:02.291" v="129" actId="164"/>
          <ac:grpSpMkLst>
            <pc:docMk/>
            <pc:sldMk cId="0" sldId="257"/>
            <ac:grpSpMk id="80" creationId="{00000000-0000-0000-0000-000000000000}"/>
          </ac:grpSpMkLst>
        </pc:grpChg>
        <pc:picChg chg="add mod">
          <ac:chgData name="Aaron Peng" userId="8f3f5dfb-e5e3-4df7-9b99-217189e0c29a" providerId="ADAL" clId="{9B60ABF2-7779-4A6F-82DA-2DBBEFD3CA30}" dt="2023-01-20T16:07:28.767" v="243" actId="1076"/>
          <ac:picMkLst>
            <pc:docMk/>
            <pc:sldMk cId="0" sldId="257"/>
            <ac:picMk id="3" creationId="{8D530A85-461A-2F76-745A-85CC54699C5A}"/>
          </ac:picMkLst>
        </pc:picChg>
        <pc:picChg chg="add mod">
          <ac:chgData name="Aaron Peng" userId="8f3f5dfb-e5e3-4df7-9b99-217189e0c29a" providerId="ADAL" clId="{9B60ABF2-7779-4A6F-82DA-2DBBEFD3CA30}" dt="2023-01-20T16:06:26.906" v="227" actId="164"/>
          <ac:picMkLst>
            <pc:docMk/>
            <pc:sldMk cId="0" sldId="257"/>
            <ac:picMk id="10" creationId="{95A799EB-2960-F714-F658-A87B3534B215}"/>
          </ac:picMkLst>
        </pc:picChg>
        <pc:picChg chg="mod topLvl">
          <ac:chgData name="Aaron Peng" userId="8f3f5dfb-e5e3-4df7-9b99-217189e0c29a" providerId="ADAL" clId="{9B60ABF2-7779-4A6F-82DA-2DBBEFD3CA30}" dt="2023-01-20T16:09:21.728" v="252" actId="164"/>
          <ac:picMkLst>
            <pc:docMk/>
            <pc:sldMk cId="0" sldId="257"/>
            <ac:picMk id="75" creationId="{00000000-0000-0000-0000-000000000000}"/>
          </ac:picMkLst>
        </pc:picChg>
        <pc:picChg chg="del">
          <ac:chgData name="Aaron Peng" userId="8f3f5dfb-e5e3-4df7-9b99-217189e0c29a" providerId="ADAL" clId="{9B60ABF2-7779-4A6F-82DA-2DBBEFD3CA30}" dt="2023-01-20T16:06:35.140" v="230" actId="478"/>
          <ac:picMkLst>
            <pc:docMk/>
            <pc:sldMk cId="0" sldId="257"/>
            <ac:picMk id="76" creationId="{00000000-0000-0000-0000-000000000000}"/>
          </ac:picMkLst>
        </pc:picChg>
        <pc:picChg chg="mod topLvl">
          <ac:chgData name="Aaron Peng" userId="8f3f5dfb-e5e3-4df7-9b99-217189e0c29a" providerId="ADAL" clId="{9B60ABF2-7779-4A6F-82DA-2DBBEFD3CA30}" dt="2023-01-20T16:09:28.831" v="254" actId="164"/>
          <ac:picMkLst>
            <pc:docMk/>
            <pc:sldMk cId="0" sldId="257"/>
            <ac:picMk id="77" creationId="{00000000-0000-0000-0000-000000000000}"/>
          </ac:picMkLst>
        </pc:picChg>
        <pc:picChg chg="mod">
          <ac:chgData name="Aaron Peng" userId="8f3f5dfb-e5e3-4df7-9b99-217189e0c29a" providerId="ADAL" clId="{9B60ABF2-7779-4A6F-82DA-2DBBEFD3CA30}" dt="2023-01-20T16:29:58.306" v="506" actId="1037"/>
          <ac:picMkLst>
            <pc:docMk/>
            <pc:sldMk cId="0" sldId="257"/>
            <ac:picMk id="82" creationId="{00000000-0000-0000-0000-000000000000}"/>
          </ac:picMkLst>
        </pc:picChg>
      </pc:sldChg>
      <pc:sldChg chg="addSp modSp mod modAnim modNotes">
        <pc:chgData name="Aaron Peng" userId="8f3f5dfb-e5e3-4df7-9b99-217189e0c29a" providerId="ADAL" clId="{9B60ABF2-7779-4A6F-82DA-2DBBEFD3CA30}" dt="2023-01-20T15:55:10.128" v="117" actId="1076"/>
        <pc:sldMkLst>
          <pc:docMk/>
          <pc:sldMk cId="0" sldId="258"/>
        </pc:sldMkLst>
        <pc:spChg chg="add mod">
          <ac:chgData name="Aaron Peng" userId="8f3f5dfb-e5e3-4df7-9b99-217189e0c29a" providerId="ADAL" clId="{9B60ABF2-7779-4A6F-82DA-2DBBEFD3CA30}" dt="2023-01-20T15:54:31.833" v="89" actId="164"/>
          <ac:spMkLst>
            <pc:docMk/>
            <pc:sldMk cId="0" sldId="258"/>
            <ac:spMk id="5" creationId="{DCE2333B-1E8A-87CB-CE07-1F3012B05780}"/>
          </ac:spMkLst>
        </pc:spChg>
        <pc:spChg chg="add mod">
          <ac:chgData name="Aaron Peng" userId="8f3f5dfb-e5e3-4df7-9b99-217189e0c29a" providerId="ADAL" clId="{9B60ABF2-7779-4A6F-82DA-2DBBEFD3CA30}" dt="2023-01-20T15:55:05.922" v="116" actId="20577"/>
          <ac:spMkLst>
            <pc:docMk/>
            <pc:sldMk cId="0" sldId="258"/>
            <ac:spMk id="6" creationId="{B84CB502-CDCB-B89D-C649-CB0D437C64D6}"/>
          </ac:spMkLst>
        </pc:spChg>
        <pc:spChg chg="mod">
          <ac:chgData name="Aaron Peng" userId="8f3f5dfb-e5e3-4df7-9b99-217189e0c29a" providerId="ADAL" clId="{9B60ABF2-7779-4A6F-82DA-2DBBEFD3CA30}" dt="2023-01-20T15:55:10.128" v="117" actId="1076"/>
          <ac:spMkLst>
            <pc:docMk/>
            <pc:sldMk cId="0" sldId="258"/>
            <ac:spMk id="88" creationId="{00000000-0000-0000-0000-000000000000}"/>
          </ac:spMkLst>
        </pc:spChg>
        <pc:grpChg chg="add mod">
          <ac:chgData name="Aaron Peng" userId="8f3f5dfb-e5e3-4df7-9b99-217189e0c29a" providerId="ADAL" clId="{9B60ABF2-7779-4A6F-82DA-2DBBEFD3CA30}" dt="2023-01-20T15:54:54.256" v="105" actId="1076"/>
          <ac:grpSpMkLst>
            <pc:docMk/>
            <pc:sldMk cId="0" sldId="258"/>
            <ac:grpSpMk id="7" creationId="{1385E1C6-96F9-D3A9-396B-EAAF1799196D}"/>
          </ac:grpSpMkLst>
        </pc:grpChg>
        <pc:grpChg chg="mod">
          <ac:chgData name="Aaron Peng" userId="8f3f5dfb-e5e3-4df7-9b99-217189e0c29a" providerId="ADAL" clId="{9B60ABF2-7779-4A6F-82DA-2DBBEFD3CA30}" dt="2023-01-20T15:54:45.478" v="101" actId="1037"/>
          <ac:grpSpMkLst>
            <pc:docMk/>
            <pc:sldMk cId="0" sldId="258"/>
            <ac:grpSpMk id="91" creationId="{00000000-0000-0000-0000-000000000000}"/>
          </ac:grpSpMkLst>
        </pc:grpChg>
        <pc:grpChg chg="mod">
          <ac:chgData name="Aaron Peng" userId="8f3f5dfb-e5e3-4df7-9b99-217189e0c29a" providerId="ADAL" clId="{9B60ABF2-7779-4A6F-82DA-2DBBEFD3CA30}" dt="2023-01-20T15:54:45.478" v="101" actId="1037"/>
          <ac:grpSpMkLst>
            <pc:docMk/>
            <pc:sldMk cId="0" sldId="258"/>
            <ac:grpSpMk id="98" creationId="{00000000-0000-0000-0000-000000000000}"/>
          </ac:grpSpMkLst>
        </pc:grpChg>
        <pc:picChg chg="add mod">
          <ac:chgData name="Aaron Peng" userId="8f3f5dfb-e5e3-4df7-9b99-217189e0c29a" providerId="ADAL" clId="{9B60ABF2-7779-4A6F-82DA-2DBBEFD3CA30}" dt="2023-01-20T15:54:31.833" v="89" actId="164"/>
          <ac:picMkLst>
            <pc:docMk/>
            <pc:sldMk cId="0" sldId="258"/>
            <ac:picMk id="3" creationId="{5058AE2F-4BAA-4677-C3D0-F6F8D5BCADCA}"/>
          </ac:picMkLst>
        </pc:picChg>
        <pc:picChg chg="mod">
          <ac:chgData name="Aaron Peng" userId="8f3f5dfb-e5e3-4df7-9b99-217189e0c29a" providerId="ADAL" clId="{9B60ABF2-7779-4A6F-82DA-2DBBEFD3CA30}" dt="2023-01-20T15:54:45.478" v="101" actId="1037"/>
          <ac:picMkLst>
            <pc:docMk/>
            <pc:sldMk cId="0" sldId="258"/>
            <ac:picMk id="89" creationId="{00000000-0000-0000-0000-000000000000}"/>
          </ac:picMkLst>
        </pc:picChg>
        <pc:picChg chg="mod">
          <ac:chgData name="Aaron Peng" userId="8f3f5dfb-e5e3-4df7-9b99-217189e0c29a" providerId="ADAL" clId="{9B60ABF2-7779-4A6F-82DA-2DBBEFD3CA30}" dt="2023-01-20T15:54:45.478" v="101" actId="1037"/>
          <ac:picMkLst>
            <pc:docMk/>
            <pc:sldMk cId="0" sldId="258"/>
            <ac:picMk id="90" creationId="{00000000-0000-0000-0000-000000000000}"/>
          </ac:picMkLst>
        </pc:picChg>
      </pc:sldChg>
    </pc:docChg>
  </pc:docChgLst>
</pc:chgInfo>
</file>

<file path=ppt/media/image1.jpg>
</file>

<file path=ppt/media/image10.png>
</file>

<file path=ppt/media/image11.gif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f8c381c1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f8c381c1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f8c381c12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f8c381c125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s://www.oqmd.org/" TargetMode="External"/><Relationship Id="rId7" Type="http://schemas.openxmlformats.org/officeDocument/2006/relationships/hyperlink" Target="https://khazana.gatech.edu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openxmlformats.org/officeDocument/2006/relationships/hyperlink" Target="https://cmr.fysik.dtu.dk/c2db/c2db.html" TargetMode="External"/><Relationship Id="rId10" Type="http://schemas.openxmlformats.org/officeDocument/2006/relationships/hyperlink" Target="https://materials.nrel.gov/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044900"/>
            <a:ext cx="3054600" cy="2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Team MAC </a:t>
            </a:r>
            <a:r>
              <a:rPr lang="en" sz="3500" dirty="0"/>
              <a:t>(and cheese)</a:t>
            </a:r>
            <a:r>
              <a:rPr lang="en" sz="5500" dirty="0"/>
              <a:t> updates</a:t>
            </a:r>
            <a:endParaRPr sz="55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6856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 20, 2023</a:t>
            </a:r>
            <a:endParaRPr/>
          </a:p>
        </p:txBody>
      </p:sp>
      <p:grpSp>
        <p:nvGrpSpPr>
          <p:cNvPr id="64" name="Google Shape;64;p13"/>
          <p:cNvGrpSpPr/>
          <p:nvPr/>
        </p:nvGrpSpPr>
        <p:grpSpPr>
          <a:xfrm>
            <a:off x="781232" y="2628950"/>
            <a:ext cx="1589700" cy="1924700"/>
            <a:chOff x="1006450" y="2170075"/>
            <a:chExt cx="1589700" cy="1924700"/>
          </a:xfrm>
        </p:grpSpPr>
        <p:pic>
          <p:nvPicPr>
            <p:cNvPr id="65" name="Google Shape;65;p13"/>
            <p:cNvPicPr preferRelativeResize="0"/>
            <p:nvPr/>
          </p:nvPicPr>
          <p:blipFill rotWithShape="1">
            <a:blip r:embed="rId3">
              <a:alphaModFix/>
            </a:blip>
            <a:srcRect l="8005" t="32698" r="50748" b="48345"/>
            <a:stretch/>
          </p:blipFill>
          <p:spPr>
            <a:xfrm>
              <a:off x="1006450" y="2170075"/>
              <a:ext cx="1589700" cy="15429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66" name="Google Shape;66;p13"/>
            <p:cNvSpPr txBox="1"/>
            <p:nvPr/>
          </p:nvSpPr>
          <p:spPr>
            <a:xfrm>
              <a:off x="1006450" y="3663675"/>
              <a:ext cx="15897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B7B7B7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Source: @wawawiwacomics </a:t>
              </a:r>
              <a:endParaRPr sz="8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AF650BF-D9E5-BBB9-BD53-06B5505987EF}"/>
              </a:ext>
            </a:extLst>
          </p:cNvPr>
          <p:cNvGrpSpPr/>
          <p:nvPr/>
        </p:nvGrpSpPr>
        <p:grpSpPr>
          <a:xfrm>
            <a:off x="6463908" y="2997480"/>
            <a:ext cx="2450183" cy="1898364"/>
            <a:chOff x="6463908" y="2997480"/>
            <a:chExt cx="2450183" cy="189836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0E16E34-A558-A449-F6C3-78EDA63101F6}"/>
                </a:ext>
              </a:extLst>
            </p:cNvPr>
            <p:cNvSpPr txBox="1"/>
            <p:nvPr/>
          </p:nvSpPr>
          <p:spPr>
            <a:xfrm>
              <a:off x="6463908" y="4372624"/>
              <a:ext cx="24501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rtl="0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1" i="0" u="none" strike="noStrike" dirty="0">
                  <a:solidFill>
                    <a:srgbClr val="000000"/>
                  </a:solidFill>
                  <a:effectLst/>
                  <a:latin typeface="Economica" panose="020B0604020202020204" charset="0"/>
                </a:rPr>
                <a:t>C</a:t>
              </a:r>
              <a:r>
                <a:rPr lang="en-US" sz="1400" b="0" i="0" u="none" strike="noStrike" dirty="0">
                  <a:solidFill>
                    <a:srgbClr val="000000"/>
                  </a:solidFill>
                  <a:effectLst/>
                  <a:latin typeface="Economica" panose="020B0604020202020204" charset="0"/>
                </a:rPr>
                <a:t>indy Wong (University of Illinois Urbana-Champaign)</a:t>
              </a:r>
              <a:endParaRPr lang="en-US" dirty="0">
                <a:effectLst/>
                <a:latin typeface="Economica" panose="020B0604020202020204" charset="0"/>
              </a:endParaRPr>
            </a:p>
          </p:txBody>
        </p:sp>
        <p:pic>
          <p:nvPicPr>
            <p:cNvPr id="8" name="Google Shape;56;p13">
              <a:extLst>
                <a:ext uri="{FF2B5EF4-FFF2-40B4-BE49-F238E27FC236}">
                  <a16:creationId xmlns:a16="http://schemas.microsoft.com/office/drawing/2014/main" id="{53210AF4-27D2-BBCD-451C-482F8456E55C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24629" t="39518" r="22799" b="27940"/>
            <a:stretch/>
          </p:blipFill>
          <p:spPr>
            <a:xfrm>
              <a:off x="6642562" y="2997480"/>
              <a:ext cx="1224000" cy="13470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7C3E93B-A2D0-341D-6D3D-6F384C2511A1}"/>
              </a:ext>
            </a:extLst>
          </p:cNvPr>
          <p:cNvGrpSpPr/>
          <p:nvPr/>
        </p:nvGrpSpPr>
        <p:grpSpPr>
          <a:xfrm>
            <a:off x="6418667" y="806858"/>
            <a:ext cx="2646269" cy="1248000"/>
            <a:chOff x="6418667" y="806858"/>
            <a:chExt cx="2646269" cy="1248000"/>
          </a:xfrm>
        </p:grpSpPr>
        <p:pic>
          <p:nvPicPr>
            <p:cNvPr id="9" name="Google Shape;58;p13">
              <a:extLst>
                <a:ext uri="{FF2B5EF4-FFF2-40B4-BE49-F238E27FC236}">
                  <a16:creationId xmlns:a16="http://schemas.microsoft.com/office/drawing/2014/main" id="{FF8359BB-5556-CD02-F54D-741897F483F4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l="24176" t="21001" r="17425" b="42937"/>
            <a:stretch/>
          </p:blipFill>
          <p:spPr>
            <a:xfrm>
              <a:off x="6418667" y="806858"/>
              <a:ext cx="934200" cy="1248000"/>
            </a:xfrm>
            <a:prstGeom prst="ellipse">
              <a:avLst/>
            </a:prstGeom>
            <a:noFill/>
            <a:ln>
              <a:noFill/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F02E902-9F91-6B41-06D2-AAEB9DC89FE4}"/>
                </a:ext>
              </a:extLst>
            </p:cNvPr>
            <p:cNvSpPr txBox="1"/>
            <p:nvPr/>
          </p:nvSpPr>
          <p:spPr>
            <a:xfrm>
              <a:off x="7254562" y="1228662"/>
              <a:ext cx="181037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rtl="0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1" i="0" u="none" strike="noStrike" dirty="0">
                  <a:solidFill>
                    <a:srgbClr val="000000"/>
                  </a:solidFill>
                  <a:effectLst/>
                  <a:latin typeface="Economica" panose="020B0604020202020204" charset="0"/>
                </a:rPr>
                <a:t>M</a:t>
              </a:r>
              <a:r>
                <a:rPr lang="en-US" sz="1400" b="0" i="0" u="none" strike="noStrike" dirty="0">
                  <a:solidFill>
                    <a:srgbClr val="000000"/>
                  </a:solidFill>
                  <a:effectLst/>
                  <a:latin typeface="Economica" panose="020B0604020202020204" charset="0"/>
                </a:rPr>
                <a:t>igon Choi (Duke University)</a:t>
              </a:r>
              <a:endParaRPr lang="en-US" dirty="0">
                <a:effectLst/>
                <a:latin typeface="Economica" panose="020B060402020202020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6ACEC7F-996C-B69A-5680-A596FB98DCC7}"/>
              </a:ext>
            </a:extLst>
          </p:cNvPr>
          <p:cNvGrpSpPr/>
          <p:nvPr/>
        </p:nvGrpSpPr>
        <p:grpSpPr>
          <a:xfrm>
            <a:off x="6248085" y="1947750"/>
            <a:ext cx="2816070" cy="1248000"/>
            <a:chOff x="6248085" y="1947750"/>
            <a:chExt cx="2816070" cy="1248000"/>
          </a:xfrm>
        </p:grpSpPr>
        <p:pic>
          <p:nvPicPr>
            <p:cNvPr id="10" name="Picture 9" descr="A group of children posing for a photo&#10;&#10;Description automatically generated">
              <a:extLst>
                <a:ext uri="{FF2B5EF4-FFF2-40B4-BE49-F238E27FC236}">
                  <a16:creationId xmlns:a16="http://schemas.microsoft.com/office/drawing/2014/main" id="{06963AA5-4CD8-D91D-F34E-5AB642B3BE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6223" t="11679" r="48717" b="45006"/>
            <a:stretch/>
          </p:blipFill>
          <p:spPr>
            <a:xfrm>
              <a:off x="8101445" y="1947750"/>
              <a:ext cx="962710" cy="1248000"/>
            </a:xfrm>
            <a:prstGeom prst="ellipse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AEBA2A6-0679-3C63-0C10-9E264456DD75}"/>
                </a:ext>
              </a:extLst>
            </p:cNvPr>
            <p:cNvSpPr txBox="1"/>
            <p:nvPr/>
          </p:nvSpPr>
          <p:spPr>
            <a:xfrm>
              <a:off x="6248085" y="2264559"/>
              <a:ext cx="170457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 rtl="0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1" i="0" u="none" strike="noStrike" dirty="0">
                  <a:solidFill>
                    <a:srgbClr val="000000"/>
                  </a:solidFill>
                  <a:effectLst/>
                  <a:latin typeface="Economica" panose="020B0604020202020204" charset="0"/>
                </a:rPr>
                <a:t>A</a:t>
              </a:r>
              <a:r>
                <a:rPr lang="en-US" sz="1400" b="0" i="0" u="none" strike="noStrike" dirty="0">
                  <a:solidFill>
                    <a:srgbClr val="000000"/>
                  </a:solidFill>
                  <a:effectLst/>
                  <a:latin typeface="Economica" panose="020B0604020202020204" charset="0"/>
                </a:rPr>
                <a:t>aron Peng </a:t>
              </a:r>
            </a:p>
            <a:p>
              <a:pPr algn="r" rtl="0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i="0" u="none" strike="noStrike" dirty="0">
                  <a:solidFill>
                    <a:srgbClr val="000000"/>
                  </a:solidFill>
                  <a:effectLst/>
                  <a:latin typeface="Economica" panose="020B0604020202020204" charset="0"/>
                </a:rPr>
                <a:t>(University of Chicago)</a:t>
              </a:r>
              <a:endParaRPr lang="en-US" dirty="0">
                <a:effectLst/>
                <a:latin typeface="Economica" panose="020B0604020202020204" charset="0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17ED96-34D3-5015-4C19-ED345E76EBDA}"/>
              </a:ext>
            </a:extLst>
          </p:cNvPr>
          <p:cNvGrpSpPr/>
          <p:nvPr/>
        </p:nvGrpSpPr>
        <p:grpSpPr>
          <a:xfrm rot="2269594">
            <a:off x="475463" y="1214884"/>
            <a:ext cx="8086536" cy="3713748"/>
            <a:chOff x="563596" y="893774"/>
            <a:chExt cx="8086536" cy="3713748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9B7AD87-0E93-74CC-10A2-B2045004D264}"/>
                </a:ext>
              </a:extLst>
            </p:cNvPr>
            <p:cNvSpPr/>
            <p:nvPr/>
          </p:nvSpPr>
          <p:spPr>
            <a:xfrm>
              <a:off x="563596" y="893774"/>
              <a:ext cx="7927261" cy="3155712"/>
            </a:xfrm>
            <a:custGeom>
              <a:avLst/>
              <a:gdLst>
                <a:gd name="connsiteX0" fmla="*/ 169 w 7927261"/>
                <a:gd name="connsiteY0" fmla="*/ 3155712 h 3155712"/>
                <a:gd name="connsiteX1" fmla="*/ 206425 w 7927261"/>
                <a:gd name="connsiteY1" fmla="*/ 2213811 h 3155712"/>
                <a:gd name="connsiteX2" fmla="*/ 1251454 w 7927261"/>
                <a:gd name="connsiteY2" fmla="*/ 2083182 h 3155712"/>
                <a:gd name="connsiteX3" fmla="*/ 1993974 w 7927261"/>
                <a:gd name="connsiteY3" fmla="*/ 1320037 h 3155712"/>
                <a:gd name="connsiteX4" fmla="*/ 2901499 w 7927261"/>
                <a:gd name="connsiteY4" fmla="*/ 1161907 h 3155712"/>
                <a:gd name="connsiteX5" fmla="*/ 3946527 w 7927261"/>
                <a:gd name="connsiteY5" fmla="*/ 550015 h 3155712"/>
                <a:gd name="connsiteX6" fmla="*/ 5184061 w 7927261"/>
                <a:gd name="connsiteY6" fmla="*/ 941901 h 3155712"/>
                <a:gd name="connsiteX7" fmla="*/ 6345968 w 7927261"/>
                <a:gd name="connsiteY7" fmla="*/ 55002 h 3155712"/>
                <a:gd name="connsiteX8" fmla="*/ 7507875 w 7927261"/>
                <a:gd name="connsiteY8" fmla="*/ 137504 h 3155712"/>
                <a:gd name="connsiteX9" fmla="*/ 7927261 w 7927261"/>
                <a:gd name="connsiteY9" fmla="*/ 0 h 3155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27261" h="3155712">
                  <a:moveTo>
                    <a:pt x="169" y="3155712"/>
                  </a:moveTo>
                  <a:cubicBezTo>
                    <a:pt x="-977" y="2774139"/>
                    <a:pt x="-2122" y="2392566"/>
                    <a:pt x="206425" y="2213811"/>
                  </a:cubicBezTo>
                  <a:cubicBezTo>
                    <a:pt x="414972" y="2035056"/>
                    <a:pt x="953529" y="2232144"/>
                    <a:pt x="1251454" y="2083182"/>
                  </a:cubicBezTo>
                  <a:cubicBezTo>
                    <a:pt x="1549379" y="1934220"/>
                    <a:pt x="1718967" y="1473583"/>
                    <a:pt x="1993974" y="1320037"/>
                  </a:cubicBezTo>
                  <a:cubicBezTo>
                    <a:pt x="2268981" y="1166491"/>
                    <a:pt x="2576074" y="1290244"/>
                    <a:pt x="2901499" y="1161907"/>
                  </a:cubicBezTo>
                  <a:cubicBezTo>
                    <a:pt x="3226925" y="1033570"/>
                    <a:pt x="3566100" y="586683"/>
                    <a:pt x="3946527" y="550015"/>
                  </a:cubicBezTo>
                  <a:cubicBezTo>
                    <a:pt x="4326954" y="513347"/>
                    <a:pt x="4784154" y="1024403"/>
                    <a:pt x="5184061" y="941901"/>
                  </a:cubicBezTo>
                  <a:cubicBezTo>
                    <a:pt x="5583968" y="859399"/>
                    <a:pt x="5958666" y="189068"/>
                    <a:pt x="6345968" y="55002"/>
                  </a:cubicBezTo>
                  <a:cubicBezTo>
                    <a:pt x="6733270" y="-79064"/>
                    <a:pt x="7244326" y="146671"/>
                    <a:pt x="7507875" y="137504"/>
                  </a:cubicBezTo>
                  <a:cubicBezTo>
                    <a:pt x="7771424" y="128337"/>
                    <a:pt x="7717568" y="53856"/>
                    <a:pt x="7927261" y="0"/>
                  </a:cubicBezTo>
                </a:path>
              </a:pathLst>
            </a:custGeom>
            <a:noFill/>
            <a:ln>
              <a:solidFill>
                <a:srgbClr val="607D8B">
                  <a:alpha val="30196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6E3AA5D-89E8-3ED4-D686-6A1FCE4ADB05}"/>
                </a:ext>
              </a:extLst>
            </p:cNvPr>
            <p:cNvSpPr/>
            <p:nvPr/>
          </p:nvSpPr>
          <p:spPr>
            <a:xfrm>
              <a:off x="722871" y="1451810"/>
              <a:ext cx="7927261" cy="3155712"/>
            </a:xfrm>
            <a:custGeom>
              <a:avLst/>
              <a:gdLst>
                <a:gd name="connsiteX0" fmla="*/ 169 w 7927261"/>
                <a:gd name="connsiteY0" fmla="*/ 3155712 h 3155712"/>
                <a:gd name="connsiteX1" fmla="*/ 206425 w 7927261"/>
                <a:gd name="connsiteY1" fmla="*/ 2213811 h 3155712"/>
                <a:gd name="connsiteX2" fmla="*/ 1251454 w 7927261"/>
                <a:gd name="connsiteY2" fmla="*/ 2083182 h 3155712"/>
                <a:gd name="connsiteX3" fmla="*/ 1993974 w 7927261"/>
                <a:gd name="connsiteY3" fmla="*/ 1320037 h 3155712"/>
                <a:gd name="connsiteX4" fmla="*/ 2901499 w 7927261"/>
                <a:gd name="connsiteY4" fmla="*/ 1161907 h 3155712"/>
                <a:gd name="connsiteX5" fmla="*/ 3946527 w 7927261"/>
                <a:gd name="connsiteY5" fmla="*/ 550015 h 3155712"/>
                <a:gd name="connsiteX6" fmla="*/ 5184061 w 7927261"/>
                <a:gd name="connsiteY6" fmla="*/ 941901 h 3155712"/>
                <a:gd name="connsiteX7" fmla="*/ 6345968 w 7927261"/>
                <a:gd name="connsiteY7" fmla="*/ 55002 h 3155712"/>
                <a:gd name="connsiteX8" fmla="*/ 7507875 w 7927261"/>
                <a:gd name="connsiteY8" fmla="*/ 137504 h 3155712"/>
                <a:gd name="connsiteX9" fmla="*/ 7927261 w 7927261"/>
                <a:gd name="connsiteY9" fmla="*/ 0 h 3155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27261" h="3155712">
                  <a:moveTo>
                    <a:pt x="169" y="3155712"/>
                  </a:moveTo>
                  <a:cubicBezTo>
                    <a:pt x="-977" y="2774139"/>
                    <a:pt x="-2122" y="2392566"/>
                    <a:pt x="206425" y="2213811"/>
                  </a:cubicBezTo>
                  <a:cubicBezTo>
                    <a:pt x="414972" y="2035056"/>
                    <a:pt x="953529" y="2232144"/>
                    <a:pt x="1251454" y="2083182"/>
                  </a:cubicBezTo>
                  <a:cubicBezTo>
                    <a:pt x="1549379" y="1934220"/>
                    <a:pt x="1718967" y="1473583"/>
                    <a:pt x="1993974" y="1320037"/>
                  </a:cubicBezTo>
                  <a:cubicBezTo>
                    <a:pt x="2268981" y="1166491"/>
                    <a:pt x="2576074" y="1290244"/>
                    <a:pt x="2901499" y="1161907"/>
                  </a:cubicBezTo>
                  <a:cubicBezTo>
                    <a:pt x="3226925" y="1033570"/>
                    <a:pt x="3566100" y="586683"/>
                    <a:pt x="3946527" y="550015"/>
                  </a:cubicBezTo>
                  <a:cubicBezTo>
                    <a:pt x="4326954" y="513347"/>
                    <a:pt x="4784154" y="1024403"/>
                    <a:pt x="5184061" y="941901"/>
                  </a:cubicBezTo>
                  <a:cubicBezTo>
                    <a:pt x="5583968" y="859399"/>
                    <a:pt x="5958666" y="189068"/>
                    <a:pt x="6345968" y="55002"/>
                  </a:cubicBezTo>
                  <a:cubicBezTo>
                    <a:pt x="6733270" y="-79064"/>
                    <a:pt x="7244326" y="146671"/>
                    <a:pt x="7507875" y="137504"/>
                  </a:cubicBezTo>
                  <a:cubicBezTo>
                    <a:pt x="7771424" y="128337"/>
                    <a:pt x="7717568" y="53856"/>
                    <a:pt x="7927261" y="0"/>
                  </a:cubicBezTo>
                </a:path>
              </a:pathLst>
            </a:custGeom>
            <a:noFill/>
            <a:ln>
              <a:solidFill>
                <a:srgbClr val="607D8B">
                  <a:alpha val="30196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196883" y="-47059"/>
            <a:ext cx="8520600" cy="70623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Our Journey</a:t>
            </a:r>
            <a:r>
              <a:rPr lang="en" sz="3600" baseline="30000" dirty="0"/>
              <a:t>TM</a:t>
            </a:r>
            <a:r>
              <a:rPr lang="en" sz="3600" dirty="0"/>
              <a:t> to realizing databases suck (more)</a:t>
            </a:r>
            <a:endParaRPr sz="36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C62977D-B67A-C7DA-64B1-69A2E6B1AE2A}"/>
              </a:ext>
            </a:extLst>
          </p:cNvPr>
          <p:cNvGrpSpPr/>
          <p:nvPr/>
        </p:nvGrpSpPr>
        <p:grpSpPr>
          <a:xfrm>
            <a:off x="144914" y="729217"/>
            <a:ext cx="2718000" cy="2046600"/>
            <a:chOff x="144914" y="729217"/>
            <a:chExt cx="2718000" cy="2046600"/>
          </a:xfrm>
        </p:grpSpPr>
        <p:sp>
          <p:nvSpPr>
            <p:cNvPr id="74" name="Google Shape;74;p14"/>
            <p:cNvSpPr/>
            <p:nvPr/>
          </p:nvSpPr>
          <p:spPr>
            <a:xfrm>
              <a:off x="144914" y="729217"/>
              <a:ext cx="2718000" cy="20466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rgbClr val="595959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457200" lvl="0" indent="-330200" algn="l" rtl="0">
                <a:spcBef>
                  <a:spcPts val="0"/>
                </a:spcBef>
                <a:spcAft>
                  <a:spcPts val="0"/>
                </a:spcAft>
                <a:buSzPts val="1600"/>
                <a:buFont typeface="Economica"/>
                <a:buChar char="-"/>
              </a:pPr>
              <a:r>
                <a:rPr lang="en" sz="1600" dirty="0">
                  <a:latin typeface="Economica"/>
                  <a:ea typeface="Economica"/>
                  <a:cs typeface="Economica"/>
                  <a:sym typeface="Economica"/>
                </a:rPr>
                <a:t> 23,112 ABX3 materials</a:t>
              </a: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457200" lvl="0" indent="-330200" algn="l" rtl="0">
                <a:spcBef>
                  <a:spcPts val="0"/>
                </a:spcBef>
                <a:spcAft>
                  <a:spcPts val="0"/>
                </a:spcAft>
                <a:buSzPts val="1600"/>
                <a:buFont typeface="Economica"/>
                <a:buChar char="-"/>
              </a:pPr>
              <a:r>
                <a:rPr lang="en" sz="1600" dirty="0">
                  <a:latin typeface="Economica"/>
                  <a:ea typeface="Economica"/>
                  <a:cs typeface="Economica"/>
                  <a:sym typeface="Economica"/>
                </a:rPr>
                <a:t> </a:t>
              </a:r>
              <a:r>
                <a:rPr lang="en" sz="1600" strike="sngStrike" dirty="0">
                  <a:latin typeface="Economica"/>
                  <a:ea typeface="Economica"/>
                  <a:cs typeface="Economica"/>
                  <a:sym typeface="Economica"/>
                </a:rPr>
                <a:t>7</a:t>
              </a:r>
              <a:r>
                <a:rPr lang="en" sz="1600" dirty="0">
                  <a:latin typeface="Economica"/>
                  <a:ea typeface="Economica"/>
                  <a:cs typeface="Economica"/>
                  <a:sym typeface="Economica"/>
                </a:rPr>
                <a:t> 0 useful features that aren’t used for calculating EBE labels</a:t>
              </a: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</p:txBody>
        </p:sp>
        <p:pic>
          <p:nvPicPr>
            <p:cNvPr id="75" name="Google Shape;75;p14" descr="New logo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82601" y="831233"/>
              <a:ext cx="1804925" cy="67118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8" name="Google Shape;78;p14"/>
          <p:cNvSpPr/>
          <p:nvPr/>
        </p:nvSpPr>
        <p:spPr>
          <a:xfrm>
            <a:off x="-71098" y="271980"/>
            <a:ext cx="3150000" cy="2675400"/>
          </a:xfrm>
          <a:prstGeom prst="mathMultiply">
            <a:avLst>
              <a:gd name="adj1" fmla="val 244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7DC28E8-BB77-962D-2208-1C6FF99EBB46}"/>
              </a:ext>
            </a:extLst>
          </p:cNvPr>
          <p:cNvGrpSpPr/>
          <p:nvPr/>
        </p:nvGrpSpPr>
        <p:grpSpPr>
          <a:xfrm>
            <a:off x="3098116" y="736539"/>
            <a:ext cx="2718000" cy="2046600"/>
            <a:chOff x="3135920" y="682285"/>
            <a:chExt cx="2718000" cy="2046600"/>
          </a:xfrm>
        </p:grpSpPr>
        <p:sp>
          <p:nvSpPr>
            <p:cNvPr id="73" name="Google Shape;73;p14"/>
            <p:cNvSpPr/>
            <p:nvPr/>
          </p:nvSpPr>
          <p:spPr>
            <a:xfrm>
              <a:off x="3135920" y="682285"/>
              <a:ext cx="2718000" cy="20466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rgbClr val="595959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457200" lvl="0" indent="-33020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Economica"/>
                <a:buChar char="-"/>
              </a:pPr>
              <a:r>
                <a:rPr lang="en" sz="1600">
                  <a:solidFill>
                    <a:srgbClr val="000000"/>
                  </a:solidFill>
                  <a:latin typeface="Economica"/>
                  <a:ea typeface="Economica"/>
                  <a:cs typeface="Economica"/>
                  <a:sym typeface="Economica"/>
                </a:rPr>
                <a:t>120 ABX3 materials</a:t>
              </a:r>
              <a:endParaRPr sz="1600">
                <a:solidFill>
                  <a:srgbClr val="000000"/>
                </a:solidFill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457200" lvl="0" indent="-33020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Economica"/>
                <a:buChar char="-"/>
              </a:pPr>
              <a:r>
                <a:rPr lang="en" sz="1600">
                  <a:solidFill>
                    <a:srgbClr val="000000"/>
                  </a:solidFill>
                  <a:latin typeface="Economica"/>
                  <a:ea typeface="Economica"/>
                  <a:cs typeface="Economica"/>
                  <a:sym typeface="Economica"/>
                </a:rPr>
                <a:t>101 features</a:t>
              </a:r>
              <a:endParaRPr sz="1600">
                <a:solidFill>
                  <a:srgbClr val="000000"/>
                </a:solidFill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457200" lvl="0" indent="-330200" algn="l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Economica"/>
                <a:buChar char="-"/>
              </a:pPr>
              <a:r>
                <a:rPr lang="en" sz="1600">
                  <a:latin typeface="Economica"/>
                  <a:ea typeface="Economica"/>
                  <a:cs typeface="Economica"/>
                  <a:sym typeface="Economica"/>
                </a:rPr>
                <a:t>Annoying to  extract</a:t>
              </a:r>
              <a:endParaRPr sz="1600">
                <a:latin typeface="Economica"/>
                <a:ea typeface="Economica"/>
                <a:cs typeface="Economica"/>
                <a:sym typeface="Economica"/>
              </a:endParaRPr>
            </a:p>
          </p:txBody>
        </p:sp>
        <p:pic>
          <p:nvPicPr>
            <p:cNvPr id="77" name="Google Shape;77;p14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901809" y="838620"/>
              <a:ext cx="1186231" cy="831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9" name="Google Shape;79;p14"/>
          <p:cNvSpPr/>
          <p:nvPr/>
        </p:nvSpPr>
        <p:spPr>
          <a:xfrm>
            <a:off x="2882183" y="225060"/>
            <a:ext cx="3150000" cy="2675400"/>
          </a:xfrm>
          <a:prstGeom prst="mathMultiply">
            <a:avLst>
              <a:gd name="adj1" fmla="val 244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E729B35-499B-59B8-91A2-9F282B3B6A66}"/>
              </a:ext>
            </a:extLst>
          </p:cNvPr>
          <p:cNvGrpSpPr/>
          <p:nvPr/>
        </p:nvGrpSpPr>
        <p:grpSpPr>
          <a:xfrm>
            <a:off x="1079384" y="2961251"/>
            <a:ext cx="6860941" cy="1965300"/>
            <a:chOff x="-2754847" y="2971744"/>
            <a:chExt cx="6860941" cy="1965300"/>
          </a:xfrm>
        </p:grpSpPr>
        <p:grpSp>
          <p:nvGrpSpPr>
            <p:cNvPr id="80" name="Google Shape;80;p14"/>
            <p:cNvGrpSpPr/>
            <p:nvPr/>
          </p:nvGrpSpPr>
          <p:grpSpPr>
            <a:xfrm>
              <a:off x="895338" y="2971744"/>
              <a:ext cx="3210756" cy="1965300"/>
              <a:chOff x="1193742" y="2966315"/>
              <a:chExt cx="2675630" cy="1965300"/>
            </a:xfrm>
          </p:grpSpPr>
          <p:sp>
            <p:nvSpPr>
              <p:cNvPr id="81" name="Google Shape;81;p14"/>
              <p:cNvSpPr/>
              <p:nvPr/>
            </p:nvSpPr>
            <p:spPr>
              <a:xfrm>
                <a:off x="1193742" y="2966315"/>
                <a:ext cx="2675630" cy="1965300"/>
              </a:xfrm>
              <a:prstGeom prst="roundRect">
                <a:avLst>
                  <a:gd name="adj" fmla="val 16667"/>
                </a:avLst>
              </a:prstGeom>
              <a:noFill/>
              <a:ln w="9525" cap="flat" cmpd="sng">
                <a:solidFill>
                  <a:srgbClr val="595959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457200" lvl="0" indent="-330200" algn="l" rtl="0">
                  <a:spcBef>
                    <a:spcPts val="0"/>
                  </a:spcBef>
                  <a:spcAft>
                    <a:spcPts val="0"/>
                  </a:spcAft>
                  <a:buSzPts val="1600"/>
                  <a:buFont typeface="Economica"/>
                  <a:buChar char="-"/>
                </a:pPr>
                <a:r>
                  <a:rPr lang="en" sz="1600" dirty="0">
                    <a:latin typeface="Economica"/>
                    <a:ea typeface="Economica"/>
                    <a:cs typeface="Economica"/>
                    <a:sym typeface="Economica"/>
                  </a:rPr>
                  <a:t>1346 ABX3 materials with E</a:t>
                </a:r>
                <a:r>
                  <a:rPr lang="en" sz="1600" baseline="-25000" dirty="0">
                    <a:latin typeface="Economica"/>
                    <a:ea typeface="Economica"/>
                    <a:cs typeface="Economica"/>
                    <a:sym typeface="Economica"/>
                  </a:rPr>
                  <a:t>gap</a:t>
                </a:r>
                <a:r>
                  <a:rPr lang="en" sz="1600" dirty="0">
                    <a:latin typeface="Economica"/>
                    <a:ea typeface="Economica"/>
                    <a:cs typeface="Economica"/>
                    <a:sym typeface="Economica"/>
                  </a:rPr>
                  <a:t> and ε</a:t>
                </a:r>
                <a:r>
                  <a:rPr lang="en" sz="1600" baseline="-25000" dirty="0">
                    <a:latin typeface="Economica"/>
                    <a:ea typeface="Economica"/>
                    <a:cs typeface="Economica"/>
                    <a:sym typeface="Economica"/>
                  </a:rPr>
                  <a:t>r</a:t>
                </a:r>
                <a:endParaRPr sz="1600" baseline="-25000" dirty="0">
                  <a:latin typeface="Economica"/>
                  <a:ea typeface="Economica"/>
                  <a:cs typeface="Economica"/>
                  <a:sym typeface="Economica"/>
                </a:endParaRPr>
              </a:p>
              <a:p>
                <a:pPr marL="457200" lvl="0" indent="-330200" algn="l" rtl="0">
                  <a:spcBef>
                    <a:spcPts val="0"/>
                  </a:spcBef>
                  <a:spcAft>
                    <a:spcPts val="0"/>
                  </a:spcAft>
                  <a:buSzPts val="1600"/>
                  <a:buFont typeface="Economica"/>
                  <a:buChar char="-"/>
                </a:pPr>
                <a:r>
                  <a:rPr lang="en" sz="1600" dirty="0">
                    <a:latin typeface="Economica"/>
                    <a:ea typeface="Economica"/>
                    <a:cs typeface="Economica"/>
                    <a:sym typeface="Economica"/>
                  </a:rPr>
                  <a:t>1346 .cif structure files obtained from hacky HTML requests</a:t>
                </a:r>
              </a:p>
            </p:txBody>
          </p:sp>
          <p:pic>
            <p:nvPicPr>
              <p:cNvPr id="82" name="Google Shape;82;p14">
                <a:hlinkClick r:id="rId7"/>
              </p:cNvPr>
              <p:cNvPicPr preferRelativeResize="0"/>
              <p:nvPr/>
            </p:nvPicPr>
            <p:blipFill rotWithShape="1">
              <a:blip r:embed="rId8">
                <a:alphaModFix/>
              </a:blip>
              <a:srcRect r="65551"/>
              <a:stretch/>
            </p:blipFill>
            <p:spPr>
              <a:xfrm>
                <a:off x="1565708" y="3177643"/>
                <a:ext cx="2026276" cy="69911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" name="Picture 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8D530A85-461A-2F76-745A-85CC54699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-2754847" y="3035233"/>
              <a:ext cx="3391270" cy="1871046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3F7D76E-C15E-ECFD-2CB0-08BCB3D04D95}"/>
              </a:ext>
            </a:extLst>
          </p:cNvPr>
          <p:cNvGrpSpPr/>
          <p:nvPr/>
        </p:nvGrpSpPr>
        <p:grpSpPr>
          <a:xfrm>
            <a:off x="6051397" y="682562"/>
            <a:ext cx="2718000" cy="2046600"/>
            <a:chOff x="241275" y="869038"/>
            <a:chExt cx="2718000" cy="2046600"/>
          </a:xfrm>
        </p:grpSpPr>
        <p:sp>
          <p:nvSpPr>
            <p:cNvPr id="9" name="Google Shape;72;p14">
              <a:extLst>
                <a:ext uri="{FF2B5EF4-FFF2-40B4-BE49-F238E27FC236}">
                  <a16:creationId xmlns:a16="http://schemas.microsoft.com/office/drawing/2014/main" id="{FE4BD756-004C-16F8-CA07-189267B8DECE}"/>
                </a:ext>
              </a:extLst>
            </p:cNvPr>
            <p:cNvSpPr/>
            <p:nvPr/>
          </p:nvSpPr>
          <p:spPr>
            <a:xfrm>
              <a:off x="241275" y="869038"/>
              <a:ext cx="2718000" cy="20466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rgbClr val="595959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457200" lvl="0" indent="-330200" algn="l" rtl="0">
                <a:spcBef>
                  <a:spcPts val="0"/>
                </a:spcBef>
                <a:spcAft>
                  <a:spcPts val="0"/>
                </a:spcAft>
                <a:buSzPts val="1600"/>
                <a:buFont typeface="Economica"/>
                <a:buChar char="-"/>
              </a:pPr>
              <a:r>
                <a:rPr lang="en" sz="1600" dirty="0">
                  <a:latin typeface="Economica"/>
                  <a:ea typeface="Economica"/>
                  <a:cs typeface="Economica"/>
                  <a:sym typeface="Economica"/>
                </a:rPr>
                <a:t> </a:t>
              </a:r>
              <a:r>
                <a:rPr lang="en" sz="1600" strike="sngStrike" dirty="0">
                  <a:latin typeface="Economica"/>
                  <a:ea typeface="Economica"/>
                  <a:cs typeface="Economica"/>
                  <a:sym typeface="Economica"/>
                </a:rPr>
                <a:t>34,940</a:t>
              </a:r>
              <a:r>
                <a:rPr lang="en" sz="1600" dirty="0">
                  <a:latin typeface="Economica"/>
                  <a:ea typeface="Economica"/>
                  <a:cs typeface="Economica"/>
                  <a:sym typeface="Economica"/>
                </a:rPr>
                <a:t> 1,639 ABX3 materials</a:t>
              </a: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457200" lvl="0" indent="-330200" algn="l" rtl="0">
                <a:spcBef>
                  <a:spcPts val="0"/>
                </a:spcBef>
                <a:spcAft>
                  <a:spcPts val="0"/>
                </a:spcAft>
                <a:buSzPts val="1600"/>
                <a:buFont typeface="Economica"/>
                <a:buChar char="-"/>
              </a:pPr>
              <a:r>
                <a:rPr lang="en" sz="1600" dirty="0">
                  <a:latin typeface="Economica"/>
                  <a:ea typeface="Economica"/>
                  <a:cs typeface="Economica"/>
                  <a:sym typeface="Economica"/>
                </a:rPr>
                <a:t> 23 features</a:t>
              </a: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  <a:p>
              <a:pPr marL="457200" lvl="0" indent="-330200" algn="l" rtl="0">
                <a:spcBef>
                  <a:spcPts val="0"/>
                </a:spcBef>
                <a:spcAft>
                  <a:spcPts val="0"/>
                </a:spcAft>
                <a:buSzPts val="1600"/>
                <a:buFont typeface="Economica"/>
                <a:buChar char="-"/>
              </a:pPr>
              <a:r>
                <a:rPr lang="en" sz="1600" dirty="0">
                  <a:latin typeface="Economica"/>
                  <a:ea typeface="Economica"/>
                  <a:cs typeface="Economica"/>
                  <a:sym typeface="Economica"/>
                </a:rPr>
                <a:t> Only 47 EBEs</a:t>
              </a:r>
              <a:endParaRPr sz="1600" dirty="0">
                <a:latin typeface="Economica"/>
                <a:ea typeface="Economica"/>
                <a:cs typeface="Economica"/>
                <a:sym typeface="Economica"/>
              </a:endParaRPr>
            </a:p>
          </p:txBody>
        </p:sp>
        <p:pic>
          <p:nvPicPr>
            <p:cNvPr id="10" name="Google Shape;76;p14">
              <a:hlinkClick r:id="rId10"/>
              <a:extLst>
                <a:ext uri="{FF2B5EF4-FFF2-40B4-BE49-F238E27FC236}">
                  <a16:creationId xmlns:a16="http://schemas.microsoft.com/office/drawing/2014/main" id="{95A799EB-2960-F714-F658-A87B3534B215}"/>
                </a:ext>
              </a:extLst>
            </p:cNvPr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573263" y="1025357"/>
              <a:ext cx="2054026" cy="9660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628C9D-1194-A0F2-9078-AC156D943222}"/>
              </a:ext>
            </a:extLst>
          </p:cNvPr>
          <p:cNvGrpSpPr/>
          <p:nvPr/>
        </p:nvGrpSpPr>
        <p:grpSpPr>
          <a:xfrm>
            <a:off x="87918" y="1230020"/>
            <a:ext cx="793136" cy="880228"/>
            <a:chOff x="5421829" y="2252589"/>
            <a:chExt cx="793136" cy="88022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378087F-8FAA-3C27-7DBA-A084D9099E5F}"/>
                </a:ext>
              </a:extLst>
            </p:cNvPr>
            <p:cNvSpPr/>
            <p:nvPr/>
          </p:nvSpPr>
          <p:spPr>
            <a:xfrm>
              <a:off x="5917530" y="2660860"/>
              <a:ext cx="297435" cy="420188"/>
            </a:xfrm>
            <a:prstGeom prst="ellipse">
              <a:avLst/>
            </a:prstGeom>
            <a:solidFill>
              <a:srgbClr val="C8C5B9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97C5DAA-F2C7-C290-1DA1-FBBF2E2858D5}"/>
                </a:ext>
              </a:extLst>
            </p:cNvPr>
            <p:cNvSpPr/>
            <p:nvPr/>
          </p:nvSpPr>
          <p:spPr>
            <a:xfrm>
              <a:off x="5690524" y="2252589"/>
              <a:ext cx="322112" cy="417567"/>
            </a:xfrm>
            <a:prstGeom prst="ellipse">
              <a:avLst/>
            </a:prstGeom>
            <a:solidFill>
              <a:srgbClr val="C2E57A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814A554-9129-E373-3379-C9601EC34B8E}"/>
                </a:ext>
              </a:extLst>
            </p:cNvPr>
            <p:cNvSpPr/>
            <p:nvPr/>
          </p:nvSpPr>
          <p:spPr>
            <a:xfrm>
              <a:off x="5421829" y="2682127"/>
              <a:ext cx="409536" cy="450690"/>
            </a:xfrm>
            <a:prstGeom prst="ellipse">
              <a:avLst/>
            </a:prstGeom>
            <a:solidFill>
              <a:srgbClr val="93200F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 -1.35802E-6 L 0.06424 -0.08549 L 0.09375 -0.07191 C 0.10018 -0.06327 0.09722 -0.06358 0.1007 -0.06358 L 0.11771 -0.02901 C 0.12413 -0.01759 0.12396 -0.02315 0.12396 -0.01667 L 0.14722 0.00556 C 0.15868 0.01173 0.15434 0.00772 0.16111 0.01512 L 0.22014 0.01667 C 0.2283 0.01512 0.22518 0.01512 0.22934 0.01512 L 0.28611 -0.01389 " pathEditMode="relative" rAng="0" ptsTypes="AAAAAAAAAAA">
                                      <p:cBhvr>
                                        <p:cTn id="23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71" y="-3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351 -0.0145 L 0.3408 0.05432 L 0.42222 0.07624 L 0.49045 0.09846 L 0.52292 0.14784 L 0.56094 0.22654 L 0.59809 0.28858 L 0.73143 0.30093 L 0.8191 0.40401 L 0.86719 0.47871 " pathEditMode="relative" ptsTypes="AAAAAAAAAA">
                                      <p:cBhvr>
                                        <p:cTn id="4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 amt="70000"/>
          </a:blip>
          <a:srcRect l="1924" t="3619" r="51238" b="3097"/>
          <a:stretch/>
        </p:blipFill>
        <p:spPr>
          <a:xfrm>
            <a:off x="1018925" y="1713288"/>
            <a:ext cx="1984149" cy="19366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373844" y="167636"/>
            <a:ext cx="8520600" cy="119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compare the electronic and ionic dielectric constants in determining exciton binding energies</a:t>
            </a:r>
            <a:endParaRPr/>
          </a:p>
        </p:txBody>
      </p:sp>
      <p:pic>
        <p:nvPicPr>
          <p:cNvPr id="89" name="Google Shape;89;p15"/>
          <p:cNvPicPr preferRelativeResize="0"/>
          <p:nvPr/>
        </p:nvPicPr>
        <p:blipFill rotWithShape="1">
          <a:blip r:embed="rId3">
            <a:alphaModFix/>
          </a:blip>
          <a:srcRect l="1924" t="3619" r="51238" b="3097"/>
          <a:stretch/>
        </p:blipFill>
        <p:spPr>
          <a:xfrm>
            <a:off x="1018925" y="1713300"/>
            <a:ext cx="1984149" cy="1936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 rotWithShape="1">
          <a:blip r:embed="rId3">
            <a:alphaModFix/>
          </a:blip>
          <a:srcRect l="49462" t="3620" r="1237" b="46228"/>
          <a:stretch/>
        </p:blipFill>
        <p:spPr>
          <a:xfrm>
            <a:off x="1548100" y="3750275"/>
            <a:ext cx="1894550" cy="9443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15"/>
          <p:cNvGrpSpPr/>
          <p:nvPr/>
        </p:nvGrpSpPr>
        <p:grpSpPr>
          <a:xfrm>
            <a:off x="1709066" y="2069200"/>
            <a:ext cx="1227734" cy="1192805"/>
            <a:chOff x="1709066" y="2069200"/>
            <a:chExt cx="1227734" cy="1192805"/>
          </a:xfrm>
        </p:grpSpPr>
        <p:grpSp>
          <p:nvGrpSpPr>
            <p:cNvPr id="92" name="Google Shape;92;p15"/>
            <p:cNvGrpSpPr/>
            <p:nvPr/>
          </p:nvGrpSpPr>
          <p:grpSpPr>
            <a:xfrm>
              <a:off x="2166819" y="2069207"/>
              <a:ext cx="769981" cy="798059"/>
              <a:chOff x="2166819" y="2069207"/>
              <a:chExt cx="769981" cy="798059"/>
            </a:xfrm>
          </p:grpSpPr>
          <p:pic>
            <p:nvPicPr>
              <p:cNvPr id="93" name="Google Shape;93;p15"/>
              <p:cNvPicPr preferRelativeResize="0"/>
              <p:nvPr/>
            </p:nvPicPr>
            <p:blipFill rotWithShape="1">
              <a:blip r:embed="rId3">
                <a:alphaModFix amt="78000"/>
              </a:blip>
              <a:srcRect l="50135" t="33726" r="41255" b="48703"/>
              <a:stretch/>
            </p:blipFill>
            <p:spPr>
              <a:xfrm>
                <a:off x="2166819" y="2467966"/>
                <a:ext cx="399300" cy="399300"/>
              </a:xfrm>
              <a:prstGeom prst="ellipse">
                <a:avLst/>
              </a:prstGeom>
              <a:noFill/>
              <a:ln>
                <a:noFill/>
              </a:ln>
            </p:spPr>
          </p:pic>
          <p:pic>
            <p:nvPicPr>
              <p:cNvPr id="94" name="Google Shape;94;p15"/>
              <p:cNvPicPr preferRelativeResize="0"/>
              <p:nvPr/>
            </p:nvPicPr>
            <p:blipFill rotWithShape="1">
              <a:blip r:embed="rId3">
                <a:alphaModFix amt="78000"/>
              </a:blip>
              <a:srcRect l="50873" t="18867" r="42301" b="68055"/>
              <a:stretch/>
            </p:blipFill>
            <p:spPr>
              <a:xfrm>
                <a:off x="2605900" y="2069207"/>
                <a:ext cx="330900" cy="310500"/>
              </a:xfrm>
              <a:prstGeom prst="ellipse">
                <a:avLst/>
              </a:prstGeom>
              <a:noFill/>
              <a:ln>
                <a:noFill/>
              </a:ln>
            </p:spPr>
          </p:pic>
        </p:grpSp>
        <p:pic>
          <p:nvPicPr>
            <p:cNvPr id="95" name="Google Shape;95;p15"/>
            <p:cNvPicPr preferRelativeResize="0"/>
            <p:nvPr/>
          </p:nvPicPr>
          <p:blipFill rotWithShape="1">
            <a:blip r:embed="rId3">
              <a:alphaModFix amt="78000"/>
            </a:blip>
            <a:srcRect l="50873" t="18867" r="42301" b="68055"/>
            <a:stretch/>
          </p:blipFill>
          <p:spPr>
            <a:xfrm>
              <a:off x="2605900" y="2951505"/>
              <a:ext cx="330900" cy="3105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96" name="Google Shape;96;p15"/>
            <p:cNvPicPr preferRelativeResize="0"/>
            <p:nvPr/>
          </p:nvPicPr>
          <p:blipFill rotWithShape="1">
            <a:blip r:embed="rId3">
              <a:alphaModFix amt="78000"/>
            </a:blip>
            <a:srcRect l="50873" t="18867" r="42301" b="68055"/>
            <a:stretch/>
          </p:blipFill>
          <p:spPr>
            <a:xfrm>
              <a:off x="1709066" y="2951505"/>
              <a:ext cx="330900" cy="3105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97" name="Google Shape;97;p15"/>
            <p:cNvPicPr preferRelativeResize="0"/>
            <p:nvPr/>
          </p:nvPicPr>
          <p:blipFill rotWithShape="1">
            <a:blip r:embed="rId3">
              <a:alphaModFix amt="78000"/>
            </a:blip>
            <a:srcRect l="50873" t="18867" r="42301" b="68055"/>
            <a:stretch/>
          </p:blipFill>
          <p:spPr>
            <a:xfrm>
              <a:off x="1709066" y="2069200"/>
              <a:ext cx="330900" cy="3105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98" name="Google Shape;98;p15"/>
          <p:cNvGrpSpPr/>
          <p:nvPr/>
        </p:nvGrpSpPr>
        <p:grpSpPr>
          <a:xfrm>
            <a:off x="615804" y="2620400"/>
            <a:ext cx="597000" cy="431100"/>
            <a:chOff x="615804" y="2620400"/>
            <a:chExt cx="597000" cy="431100"/>
          </a:xfrm>
        </p:grpSpPr>
        <p:cxnSp>
          <p:nvCxnSpPr>
            <p:cNvPr id="99" name="Google Shape;99;p15"/>
            <p:cNvCxnSpPr/>
            <p:nvPr/>
          </p:nvCxnSpPr>
          <p:spPr>
            <a:xfrm>
              <a:off x="615804" y="2677400"/>
              <a:ext cx="597000" cy="84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0" name="Google Shape;100;p15"/>
            <p:cNvSpPr txBox="1"/>
            <p:nvPr/>
          </p:nvSpPr>
          <p:spPr>
            <a:xfrm>
              <a:off x="724100" y="2620400"/>
              <a:ext cx="3804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i="1">
                  <a:latin typeface="Calibri"/>
                  <a:ea typeface="Calibri"/>
                  <a:cs typeface="Calibri"/>
                  <a:sym typeface="Calibri"/>
                </a:rPr>
                <a:t>E</a:t>
              </a:r>
              <a:endParaRPr sz="1600" b="1" i="1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385E1C6-96F9-D3A9-396B-EAAF1799196D}"/>
              </a:ext>
            </a:extLst>
          </p:cNvPr>
          <p:cNvGrpSpPr/>
          <p:nvPr/>
        </p:nvGrpSpPr>
        <p:grpSpPr>
          <a:xfrm>
            <a:off x="5436023" y="1804485"/>
            <a:ext cx="3522452" cy="2494029"/>
            <a:chOff x="5029625" y="1836167"/>
            <a:chExt cx="3522452" cy="2494029"/>
          </a:xfrm>
        </p:grpSpPr>
        <p:pic>
          <p:nvPicPr>
            <p:cNvPr id="3" name="Picture 2" descr="Diagram&#10;&#10;Description automatically generated">
              <a:extLst>
                <a:ext uri="{FF2B5EF4-FFF2-40B4-BE49-F238E27FC236}">
                  <a16:creationId xmlns:a16="http://schemas.microsoft.com/office/drawing/2014/main" id="{5058AE2F-4BAA-4677-C3D0-F6F8D5BCAD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29625" y="1836167"/>
              <a:ext cx="3341121" cy="243066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CE2333B-1E8A-87CB-CE07-1F3012B05780}"/>
                </a:ext>
              </a:extLst>
            </p:cNvPr>
            <p:cNvSpPr txBox="1"/>
            <p:nvPr/>
          </p:nvSpPr>
          <p:spPr>
            <a:xfrm>
              <a:off x="5029625" y="4114752"/>
              <a:ext cx="352245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Economica" panose="020B0604020202020204" charset="0"/>
                </a:rPr>
                <a:t>Source: http://depts.washington.edu/cmditr/mediawiki/index.php?title=Polarization_and_Polarizability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84CB502-CDCB-B89D-C649-CB0D437C64D6}"/>
              </a:ext>
            </a:extLst>
          </p:cNvPr>
          <p:cNvSpPr txBox="1"/>
          <p:nvPr/>
        </p:nvSpPr>
        <p:spPr>
          <a:xfrm>
            <a:off x="3358485" y="2642470"/>
            <a:ext cx="2077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>
                <a:latin typeface="Economica" panose="020B0604020202020204" charset="0"/>
              </a:rPr>
              <a:t>ε</a:t>
            </a:r>
            <a:r>
              <a:rPr lang="en-US" sz="2800" baseline="-25000" dirty="0">
                <a:latin typeface="Economica" panose="020B0604020202020204" charset="0"/>
              </a:rPr>
              <a:t>ionic</a:t>
            </a:r>
            <a:r>
              <a:rPr lang="en-US" sz="2800" dirty="0">
                <a:latin typeface="Economica" panose="020B0604020202020204" charset="0"/>
              </a:rPr>
              <a:t>    VS     </a:t>
            </a:r>
            <a:r>
              <a:rPr lang="el-GR" sz="2800" dirty="0">
                <a:latin typeface="Economica" panose="020B0604020202020204" charset="0"/>
              </a:rPr>
              <a:t>ε</a:t>
            </a:r>
            <a:r>
              <a:rPr lang="en-US" sz="2800" baseline="-25000" dirty="0" err="1">
                <a:latin typeface="Economica" panose="020B0604020202020204" charset="0"/>
              </a:rPr>
              <a:t>elec</a:t>
            </a:r>
            <a:endParaRPr lang="en-US" sz="2800" dirty="0">
              <a:latin typeface="Economica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</Words>
  <Application>Microsoft Office PowerPoint</Application>
  <PresentationFormat>On-screen Show (16:9)</PresentationFormat>
  <Paragraphs>36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Open Sans</vt:lpstr>
      <vt:lpstr>Economica</vt:lpstr>
      <vt:lpstr>Montserrat</vt:lpstr>
      <vt:lpstr>Luxe</vt:lpstr>
      <vt:lpstr>Team MAC (and cheese) updates</vt:lpstr>
      <vt:lpstr>Our JourneyTM to realizing databases suck (more)</vt:lpstr>
      <vt:lpstr>We will compare the electronic and ionic dielectric constants in determining exciton binding energies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MAC (and cheese) updates</dc:title>
  <cp:lastModifiedBy>Aaron Peng</cp:lastModifiedBy>
  <cp:revision>1</cp:revision>
  <dcterms:modified xsi:type="dcterms:W3CDTF">2023-01-20T16:30:02Z</dcterms:modified>
</cp:coreProperties>
</file>